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2" r:id="rId5"/>
    <p:sldId id="274" r:id="rId6"/>
    <p:sldId id="290" r:id="rId7"/>
    <p:sldId id="294" r:id="rId8"/>
    <p:sldId id="300" r:id="rId9"/>
    <p:sldId id="301" r:id="rId10"/>
    <p:sldId id="295" r:id="rId11"/>
    <p:sldId id="299" r:id="rId12"/>
    <p:sldId id="298" r:id="rId13"/>
    <p:sldId id="286" r:id="rId14"/>
    <p:sldId id="287" r:id="rId15"/>
    <p:sldId id="288" r:id="rId16"/>
    <p:sldId id="289" r:id="rId17"/>
    <p:sldId id="260" r:id="rId1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132" autoAdjust="0"/>
    <p:restoredTop sz="99816" autoAdjust="0"/>
  </p:normalViewPr>
  <p:slideViewPr>
    <p:cSldViewPr>
      <p:cViewPr>
        <p:scale>
          <a:sx n="70" d="100"/>
          <a:sy n="70" d="100"/>
        </p:scale>
        <p:origin x="-996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C7E67-23AE-41D2-80D9-F3D8FFFC91EA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BF9D9-52EF-4680-9E6A-07A48768D3C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27694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3ACBC-D347-4A91-A630-2749D9366D6D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C5C0A-CA85-4959-AB08-2DD92386DF70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50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0611B-9766-4DD8-89DB-2383EF8A235E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7C2F5-1ABA-40D9-B454-63396B28295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73568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2345E-FE4F-42AC-981A-32B4E24F7955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39222-DB55-442F-9509-E446D3A344B5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07073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EC05E-98FB-46AF-B2B8-2C20E0F43316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F7A2-E44D-4375-B233-DF53B4AFA84B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275627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7198-EED8-432A-9204-811F713ABC3C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6E3B6-229E-44DA-95C5-E9400E856534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97620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D952F-74C5-4241-B0F8-EA3DA0786C5E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93C1C-261B-4650-83BF-5AA7D00318B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87232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3664A-ADB4-471F-8EE4-A23042C451BC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346AE-D6C2-4E34-8049-F726EB792A2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86156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DEE73-5B6F-41BD-8F25-2D6CCDD81C59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03B7F-932A-4A34-A24A-4806A5F59952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40753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CD3EC-DA69-4727-85E6-3E81076A57E1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FFB75-04E4-4C26-AF19-FE2E96723EE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71771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B09DF-23EE-4054-9E06-61E0EBED15DB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F51D7-B542-4820-9473-00BACEED959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12713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 style du titre</a:t>
            </a:r>
            <a:endParaRPr lang="fr-CA" altLang="zh-CN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les styles du texte du masque</a:t>
            </a:r>
          </a:p>
          <a:p>
            <a:pPr lvl="1"/>
            <a:r>
              <a:rPr lang="fr-FR" altLang="zh-CN" smtClean="0"/>
              <a:t>Deuxième niveau</a:t>
            </a:r>
          </a:p>
          <a:p>
            <a:pPr lvl="2"/>
            <a:r>
              <a:rPr lang="fr-FR" altLang="zh-CN" smtClean="0"/>
              <a:t>Troisième niveau</a:t>
            </a:r>
          </a:p>
          <a:p>
            <a:pPr lvl="3"/>
            <a:r>
              <a:rPr lang="fr-FR" altLang="zh-CN" smtClean="0"/>
              <a:t>Quatrième niveau</a:t>
            </a:r>
          </a:p>
          <a:p>
            <a:pPr lvl="4"/>
            <a:r>
              <a:rPr lang="fr-FR" altLang="zh-CN" smtClean="0"/>
              <a:t>Cinquième niveau</a:t>
            </a:r>
            <a:endParaRPr lang="fr-CA" altLang="zh-CN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80BEDC6-7D23-4C19-B067-EC11AEBD9E65}" type="datetimeFigureOut">
              <a:rPr lang="zh-CN" altLang="en-US"/>
              <a:pPr>
                <a:defRPr/>
              </a:pPr>
              <a:t>2013/3/25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60B270D-58E5-4FE6-AEF2-A1ED23F09A8F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ous-titre 2"/>
          <p:cNvSpPr>
            <a:spLocks noGrp="1"/>
          </p:cNvSpPr>
          <p:nvPr>
            <p:ph type="subTitle" idx="1"/>
          </p:nvPr>
        </p:nvSpPr>
        <p:spPr>
          <a:xfrm>
            <a:off x="1908175" y="2276475"/>
            <a:ext cx="6400800" cy="614363"/>
          </a:xfrm>
        </p:spPr>
        <p:txBody>
          <a:bodyPr/>
          <a:lstStyle/>
          <a:p>
            <a:pPr eaLnBrk="1" hangingPunct="1"/>
            <a:r>
              <a:rPr lang="en-US" altLang="zh-CN" sz="4800" i="1" dirty="0" smtClean="0">
                <a:solidFill>
                  <a:schemeClr val="bg1"/>
                </a:solidFill>
              </a:rPr>
              <a:t>Travel Tracer</a:t>
            </a:r>
          </a:p>
          <a:p>
            <a:pPr eaLnBrk="1" hangingPunct="1"/>
            <a:endParaRPr lang="fr-CA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>
            <a:spLocks noChangeAspect="1" noChangeArrowheads="1"/>
          </p:cNvSpPr>
          <p:nvPr/>
        </p:nvSpPr>
        <p:spPr bwMode="auto">
          <a:xfrm>
            <a:off x="5772150" y="3979863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Ying Wang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Shaobin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Ding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Congrui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Xu</a:t>
            </a:r>
            <a:endParaRPr lang="en-US" altLang="zh-CN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Tong Liu</a:t>
            </a:r>
            <a:endParaRPr lang="zh-CN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2483768" y="2579989"/>
            <a:ext cx="1482717" cy="5283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21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  <a:endCxn id="20" idx="0"/>
          </p:cNvCxnSpPr>
          <p:nvPr/>
        </p:nvCxnSpPr>
        <p:spPr>
          <a:xfrm flipH="1">
            <a:off x="3225127" y="2348880"/>
            <a:ext cx="944169" cy="231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31755" name="椭圆 31754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</a:t>
            </a:r>
            <a:r>
              <a:rPr lang="en-US" altLang="zh-CN" dirty="0"/>
              <a:t>Attraction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31757" name="直接箭头连接符 31756"/>
          <p:cNvCxnSpPr>
            <a:stCxn id="2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59" name="直接箭头连接符 31758"/>
          <p:cNvCxnSpPr>
            <a:stCxn id="2" idx="1"/>
            <a:endCxn id="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3" name="肘形连接符 31762"/>
          <p:cNvCxnSpPr>
            <a:stCxn id="7" idx="2"/>
            <a:endCxn id="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5" name="肘形连接符 31764"/>
          <p:cNvCxnSpPr>
            <a:stCxn id="21" idx="3"/>
            <a:endCxn id="77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7" name="肘形连接符 31766"/>
          <p:cNvCxnSpPr>
            <a:stCxn id="21" idx="3"/>
            <a:endCxn id="78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9" name="直接箭头连接符 31768"/>
          <p:cNvCxnSpPr>
            <a:stCxn id="78" idx="2"/>
            <a:endCxn id="31755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771" name="直接箭头连接符 31770"/>
          <p:cNvCxnSpPr>
            <a:stCxn id="20" idx="2"/>
            <a:endCxn id="81" idx="0"/>
          </p:cNvCxnSpPr>
          <p:nvPr/>
        </p:nvCxnSpPr>
        <p:spPr>
          <a:xfrm flipH="1">
            <a:off x="3224507" y="3108351"/>
            <a:ext cx="620" cy="36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3" name="直接箭头连接符 31772"/>
          <p:cNvCxnSpPr>
            <a:stCxn id="81" idx="2"/>
            <a:endCxn id="83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5" name="直接箭头连接符 31774"/>
          <p:cNvCxnSpPr>
            <a:stCxn id="83" idx="1"/>
            <a:endCxn id="84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83" idx="2"/>
            <a:endCxn id="8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83" idx="2"/>
            <a:endCxn id="8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83" idx="3"/>
            <a:endCxn id="8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31755" idx="4"/>
            <a:endCxn id="83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Website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 </a:t>
            </a:r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Hierarchy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Basic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31492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20" grpId="0" animBg="1"/>
      <p:bldP spid="21" grpId="0" animBg="1"/>
      <p:bldP spid="77" grpId="0" animBg="1"/>
      <p:bldP spid="78" grpId="0" animBg="1"/>
      <p:bldP spid="31755" grpId="0" animBg="1"/>
      <p:bldP spid="81" grpId="0" animBg="1"/>
      <p:bldP spid="83" grpId="0" animBg="1"/>
      <p:bldP spid="84" grpId="0" animBg="1"/>
      <p:bldP spid="87" grpId="0" animBg="1"/>
      <p:bldP spid="88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483768" y="2579989"/>
            <a:ext cx="1482717" cy="50440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6" idx="2"/>
            <a:endCxn id="39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</a:t>
            </a:r>
            <a:r>
              <a:rPr lang="en-US" altLang="zh-CN" dirty="0"/>
              <a:t>Attraction</a:t>
            </a:r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50" name="直接箭头连接符 49"/>
          <p:cNvCxnSpPr>
            <a:stCxn id="33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3" idx="1"/>
            <a:endCxn id="3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7" idx="2"/>
            <a:endCxn id="3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9" idx="3"/>
            <a:endCxn id="41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39" idx="3"/>
            <a:endCxn id="42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2" idx="2"/>
            <a:endCxn id="43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8" idx="2"/>
            <a:endCxn id="44" idx="0"/>
          </p:cNvCxnSpPr>
          <p:nvPr/>
        </p:nvCxnSpPr>
        <p:spPr>
          <a:xfrm flipH="1">
            <a:off x="3224507" y="3084394"/>
            <a:ext cx="620" cy="393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4" idx="2"/>
            <a:endCxn id="45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5" idx="1"/>
            <a:endCxn id="46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5" idx="2"/>
            <a:endCxn id="4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5" idx="2"/>
            <a:endCxn id="4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5" idx="3"/>
            <a:endCxn id="4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43" idx="4"/>
            <a:endCxn id="45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2483768" y="2576520"/>
            <a:ext cx="1482717" cy="5222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Website Hierarchy(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Advanced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  <p:cxnSp>
        <p:nvCxnSpPr>
          <p:cNvPr id="67" name="直接箭头连接符 66"/>
          <p:cNvCxnSpPr>
            <a:stCxn id="36" idx="2"/>
            <a:endCxn id="38" idx="0"/>
          </p:cNvCxnSpPr>
          <p:nvPr/>
        </p:nvCxnSpPr>
        <p:spPr>
          <a:xfrm flipH="1">
            <a:off x="3225127" y="2348880"/>
            <a:ext cx="944169" cy="231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153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483768" y="2576520"/>
            <a:ext cx="1482717" cy="5222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6" idx="2"/>
            <a:endCxn id="39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6" idx="2"/>
            <a:endCxn id="38" idx="0"/>
          </p:cNvCxnSpPr>
          <p:nvPr/>
        </p:nvCxnSpPr>
        <p:spPr>
          <a:xfrm flipH="1">
            <a:off x="3225127" y="2348880"/>
            <a:ext cx="944169" cy="227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Attraction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en-US" altLang="zh-CN" dirty="0" smtClean="0"/>
              <a:t>ocation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dirty="0" smtClean="0"/>
              <a:t>ccommodation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51" name="直接箭头连接符 50"/>
          <p:cNvCxnSpPr>
            <a:stCxn id="33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3" idx="1"/>
            <a:endCxn id="3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7" idx="2"/>
            <a:endCxn id="3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39" idx="3"/>
            <a:endCxn id="42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39" idx="3"/>
            <a:endCxn id="43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3" idx="2"/>
            <a:endCxn id="44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8" idx="2"/>
            <a:endCxn id="45" idx="0"/>
          </p:cNvCxnSpPr>
          <p:nvPr/>
        </p:nvCxnSpPr>
        <p:spPr>
          <a:xfrm flipH="1">
            <a:off x="3224507" y="3098736"/>
            <a:ext cx="620" cy="378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5" idx="2"/>
            <a:endCxn id="46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6" idx="1"/>
            <a:endCxn id="47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50" idx="0"/>
          </p:cNvCxnSpPr>
          <p:nvPr/>
        </p:nvCxnSpPr>
        <p:spPr>
          <a:xfrm flipH="1">
            <a:off x="1921526" y="5194652"/>
            <a:ext cx="1303601" cy="373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6" idx="2"/>
            <a:endCxn id="49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6" idx="3"/>
            <a:endCxn id="48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4" idx="4"/>
            <a:endCxn id="46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6423678" y="2595331"/>
            <a:ext cx="1123470" cy="4086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Chat</a:t>
            </a:r>
            <a:endParaRPr lang="zh-CN" altLang="en-US" dirty="0"/>
          </a:p>
        </p:txBody>
      </p:sp>
      <p:cxnSp>
        <p:nvCxnSpPr>
          <p:cNvPr id="65" name="直接箭头连接符 64"/>
          <p:cNvCxnSpPr>
            <a:endCxn id="64" idx="1"/>
          </p:cNvCxnSpPr>
          <p:nvPr/>
        </p:nvCxnSpPr>
        <p:spPr>
          <a:xfrm>
            <a:off x="6015955" y="2792628"/>
            <a:ext cx="407723" cy="7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7805595" y="3068960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dirty="0" smtClean="0"/>
              <a:t>ccess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1379085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Rank</a:t>
            </a:r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3907346" y="3345253"/>
            <a:ext cx="2055287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Recommendation</a:t>
            </a:r>
            <a:endParaRPr lang="zh-CN" altLang="en-US" dirty="0"/>
          </a:p>
        </p:txBody>
      </p:sp>
      <p:sp>
        <p:nvSpPr>
          <p:cNvPr id="72" name="圆角矩形 71"/>
          <p:cNvSpPr/>
          <p:nvPr/>
        </p:nvSpPr>
        <p:spPr>
          <a:xfrm>
            <a:off x="804817" y="2844072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6219816" y="4406912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CTR</a:t>
            </a:r>
            <a:endParaRPr lang="zh-CN" altLang="en-US" dirty="0"/>
          </a:p>
        </p:txBody>
      </p:sp>
      <p:sp>
        <p:nvSpPr>
          <p:cNvPr id="75" name="椭圆 74"/>
          <p:cNvSpPr/>
          <p:nvPr/>
        </p:nvSpPr>
        <p:spPr>
          <a:xfrm>
            <a:off x="5698064" y="3772617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Rate</a:t>
            </a:r>
            <a:endParaRPr lang="zh-CN" altLang="en-US" dirty="0"/>
          </a:p>
        </p:txBody>
      </p:sp>
      <p:cxnSp>
        <p:nvCxnSpPr>
          <p:cNvPr id="76" name="直接箭头连接符 75"/>
          <p:cNvCxnSpPr>
            <a:stCxn id="38" idx="1"/>
            <a:endCxn id="72" idx="3"/>
          </p:cNvCxnSpPr>
          <p:nvPr/>
        </p:nvCxnSpPr>
        <p:spPr>
          <a:xfrm flipH="1">
            <a:off x="1921526" y="2837628"/>
            <a:ext cx="562242" cy="207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38" idx="2"/>
            <a:endCxn id="69" idx="0"/>
          </p:cNvCxnSpPr>
          <p:nvPr/>
        </p:nvCxnSpPr>
        <p:spPr>
          <a:xfrm flipH="1">
            <a:off x="1937440" y="3098736"/>
            <a:ext cx="1287687" cy="378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38" idx="2"/>
            <a:endCxn id="71" idx="0"/>
          </p:cNvCxnSpPr>
          <p:nvPr/>
        </p:nvCxnSpPr>
        <p:spPr>
          <a:xfrm>
            <a:off x="3225127" y="3098736"/>
            <a:ext cx="1709863" cy="246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44" idx="2"/>
            <a:endCxn id="75" idx="6"/>
          </p:cNvCxnSpPr>
          <p:nvPr/>
        </p:nvCxnSpPr>
        <p:spPr>
          <a:xfrm flipH="1" flipV="1">
            <a:off x="6928965" y="4024645"/>
            <a:ext cx="379339" cy="16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44" idx="3"/>
            <a:endCxn id="73" idx="0"/>
          </p:cNvCxnSpPr>
          <p:nvPr/>
        </p:nvCxnSpPr>
        <p:spPr>
          <a:xfrm flipH="1">
            <a:off x="6835267" y="4219279"/>
            <a:ext cx="726125" cy="187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43" idx="3"/>
            <a:endCxn id="67" idx="2"/>
          </p:cNvCxnSpPr>
          <p:nvPr/>
        </p:nvCxnSpPr>
        <p:spPr>
          <a:xfrm>
            <a:off x="7547148" y="3273285"/>
            <a:ext cx="258447" cy="4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5" idx="1"/>
            <a:endCxn id="71" idx="2"/>
          </p:cNvCxnSpPr>
          <p:nvPr/>
        </p:nvCxnSpPr>
        <p:spPr>
          <a:xfrm flipH="1" flipV="1">
            <a:off x="4934990" y="3746874"/>
            <a:ext cx="943335" cy="99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圆角矩形 90"/>
          <p:cNvSpPr/>
          <p:nvPr/>
        </p:nvSpPr>
        <p:spPr>
          <a:xfrm>
            <a:off x="2608097" y="3348304"/>
            <a:ext cx="1241195" cy="550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Advanced Search</a:t>
            </a:r>
            <a:endParaRPr lang="zh-CN" altLang="en-US" dirty="0"/>
          </a:p>
        </p:txBody>
      </p:sp>
      <p:cxnSp>
        <p:nvCxnSpPr>
          <p:cNvPr id="92" name="直接箭头连接符 91"/>
          <p:cNvCxnSpPr>
            <a:stCxn id="38" idx="2"/>
            <a:endCxn id="91" idx="0"/>
          </p:cNvCxnSpPr>
          <p:nvPr/>
        </p:nvCxnSpPr>
        <p:spPr>
          <a:xfrm>
            <a:off x="3225127" y="3098736"/>
            <a:ext cx="3568" cy="249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91" idx="2"/>
            <a:endCxn id="46" idx="0"/>
          </p:cNvCxnSpPr>
          <p:nvPr/>
        </p:nvCxnSpPr>
        <p:spPr>
          <a:xfrm flipH="1">
            <a:off x="3225126" y="3898336"/>
            <a:ext cx="3569" cy="503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肘形连接符 93"/>
          <p:cNvCxnSpPr/>
          <p:nvPr/>
        </p:nvCxnSpPr>
        <p:spPr>
          <a:xfrm rot="10800000" flipH="1" flipV="1">
            <a:off x="840685" y="2921343"/>
            <a:ext cx="1633589" cy="1753137"/>
          </a:xfrm>
          <a:prstGeom prst="bentConnector3">
            <a:avLst>
              <a:gd name="adj1" fmla="val -1399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stCxn id="69" idx="2"/>
          </p:cNvCxnSpPr>
          <p:nvPr/>
        </p:nvCxnSpPr>
        <p:spPr>
          <a:xfrm rot="16200000" flipH="1">
            <a:off x="2066232" y="3750437"/>
            <a:ext cx="527682" cy="7852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71" idx="2"/>
            <a:endCxn id="46" idx="0"/>
          </p:cNvCxnSpPr>
          <p:nvPr/>
        </p:nvCxnSpPr>
        <p:spPr>
          <a:xfrm flipH="1">
            <a:off x="3225126" y="3746874"/>
            <a:ext cx="1709864" cy="655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3" idx="2"/>
            <a:endCxn id="71" idx="2"/>
          </p:cNvCxnSpPr>
          <p:nvPr/>
        </p:nvCxnSpPr>
        <p:spPr>
          <a:xfrm flipH="1" flipV="1">
            <a:off x="4934990" y="3746874"/>
            <a:ext cx="1284826" cy="912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5" idx="3"/>
            <a:endCxn id="69" idx="2"/>
          </p:cNvCxnSpPr>
          <p:nvPr/>
        </p:nvCxnSpPr>
        <p:spPr>
          <a:xfrm flipH="1" flipV="1">
            <a:off x="1937440" y="3879230"/>
            <a:ext cx="3940885" cy="323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3" idx="2"/>
            <a:endCxn id="69" idx="2"/>
          </p:cNvCxnSpPr>
          <p:nvPr/>
        </p:nvCxnSpPr>
        <p:spPr>
          <a:xfrm flipH="1" flipV="1">
            <a:off x="1937440" y="3879230"/>
            <a:ext cx="4282376" cy="779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0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Website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 </a:t>
            </a:r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Hierarchy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Advanced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30777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9" grpId="0" animBg="1"/>
      <p:bldP spid="71" grpId="0" animBg="1"/>
      <p:bldP spid="72" grpId="0" animBg="1"/>
      <p:bldP spid="73" grpId="0" animBg="1"/>
      <p:bldP spid="75" grpId="0" animBg="1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Milestone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 smtClean="0">
                <a:solidFill>
                  <a:schemeClr val="bg1"/>
                </a:solidFill>
              </a:rPr>
              <a:t> </a:t>
            </a:r>
            <a:r>
              <a:rPr lang="fr-CA" altLang="zh-CN" sz="2400" dirty="0">
                <a:solidFill>
                  <a:schemeClr val="bg1"/>
                </a:solidFill>
              </a:rPr>
              <a:t>1. Design Main pages of website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2. Gather contents to enrich database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3. login function and friends function.</a:t>
            </a:r>
          </a:p>
          <a:p>
            <a:pPr marL="0" indent="0" eaLnBrk="1" hangingPunct="1">
              <a:spcAft>
                <a:spcPts val="500"/>
              </a:spcAft>
              <a:buNone/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      </a:t>
            </a:r>
            <a:r>
              <a:rPr lang="fr-CA" altLang="zh-CN" sz="2400" dirty="0" smtClean="0">
                <a:solidFill>
                  <a:schemeClr val="bg1"/>
                </a:solidFill>
              </a:rPr>
              <a:t>    (</a:t>
            </a:r>
            <a:r>
              <a:rPr lang="fr-CA" altLang="zh-CN" sz="2400" dirty="0">
                <a:solidFill>
                  <a:schemeClr val="bg1"/>
                </a:solidFill>
              </a:rPr>
              <a:t>Design database for user information)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4. Design personal page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5. Design database for travel blog function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6. Comment function, thumb up or thumb down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7. UI beautification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8. Advanced Features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9. Testing</a:t>
            </a:r>
          </a:p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06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1928" y="332656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Gannt Chart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28037" y="1556792"/>
            <a:ext cx="6325575" cy="195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3229" y="3861048"/>
            <a:ext cx="635519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381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Work Division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340768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Ying Wang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User interface design and implementation.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Gather information for the contents and enrich the database.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Congrui Xu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Login function and friends function.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Testing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Tong Liu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and maintain the database for user imformation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databse for travel blog and photos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Shaobin Ding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Progaming for main page and personal pages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the structure of travel blog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Comment function</a:t>
            </a:r>
          </a:p>
          <a:p>
            <a:pPr marL="0" indent="0" eaLnBrk="1" hangingPunct="1">
              <a:buNone/>
              <a:defRPr/>
            </a:pPr>
            <a:endParaRPr lang="fr-CA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56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Risk Analysis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556792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1 Trip plan function 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2 Recommendation function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3 Dynamic news update</a:t>
            </a:r>
          </a:p>
        </p:txBody>
      </p:sp>
    </p:spTree>
    <p:extLst>
      <p:ext uri="{BB962C8B-B14F-4D97-AF65-F5344CB8AC3E}">
        <p14:creationId xmlns:p14="http://schemas.microsoft.com/office/powerpoint/2010/main" xmlns="" val="23057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285750" y="164306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smtClean="0">
                <a:solidFill>
                  <a:schemeClr val="bg1"/>
                </a:solidFill>
                <a:latin typeface="FFF Tusj" pitchFamily="18" charset="0"/>
              </a:rPr>
              <a:t>Thank you!</a:t>
            </a:r>
          </a:p>
        </p:txBody>
      </p:sp>
      <p:sp>
        <p:nvSpPr>
          <p:cNvPr id="6" name="Text Box 4"/>
          <p:cNvSpPr txBox="1">
            <a:spLocks noChangeAspect="1" noChangeArrowheads="1"/>
          </p:cNvSpPr>
          <p:nvPr/>
        </p:nvSpPr>
        <p:spPr bwMode="auto">
          <a:xfrm>
            <a:off x="3357563" y="2143125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83780" y="1814091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long term heavy load</a:t>
            </a:r>
          </a:p>
          <a:p>
            <a:pPr marL="0" indent="0" eaLnBrk="1" hangingPunct="1"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Humdrum living environmet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2480" y="1340768"/>
            <a:ext cx="2664296" cy="18666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56637" y="4077071"/>
            <a:ext cx="3827991" cy="239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Cont.</a:t>
            </a:r>
            <a:r>
              <a:rPr lang="zh-CN" altLang="en-US" dirty="0" smtClean="0">
                <a:solidFill>
                  <a:schemeClr val="bg1"/>
                </a:solidFill>
                <a:latin typeface="FFF Tusj" pitchFamily="18" charset="0"/>
              </a:rPr>
              <a:t>）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 </a:t>
            </a:r>
            <a:r>
              <a:rPr lang="fr-CA" altLang="zh-CN" sz="2800" dirty="0" smtClean="0">
                <a:solidFill>
                  <a:schemeClr val="bg1"/>
                </a:solidFill>
              </a:rPr>
              <a:t>Trip-trip aims at helping people to: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Keep minute of life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Relax yourself</a:t>
            </a:r>
          </a:p>
          <a:p>
            <a:pPr eaLnBrk="1" hangingPunct="1"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M</a:t>
            </a:r>
            <a:r>
              <a:rPr lang="fr-CA" altLang="zh-CN" sz="2800" dirty="0" smtClean="0">
                <a:solidFill>
                  <a:schemeClr val="bg1"/>
                </a:solidFill>
              </a:rPr>
              <a:t>ake friends during trip</a:t>
            </a:r>
          </a:p>
          <a:p>
            <a:pPr eaLnBrk="1" hangingPunct="1">
              <a:defRPr/>
            </a:pPr>
            <a:endParaRPr lang="fr-CA" altLang="zh-CN" sz="2800" dirty="0">
              <a:solidFill>
                <a:schemeClr val="bg1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Ideal website for you!</a:t>
            </a:r>
          </a:p>
        </p:txBody>
      </p:sp>
    </p:spTree>
    <p:extLst>
      <p:ext uri="{BB962C8B-B14F-4D97-AF65-F5344CB8AC3E}">
        <p14:creationId xmlns:p14="http://schemas.microsoft.com/office/powerpoint/2010/main" xmlns="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Basic: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Account management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Add friends or groups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Basic search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Share information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Comments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73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Functions(Cont.)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Advanced: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Rank</a:t>
            </a:r>
            <a:r>
              <a:rPr lang="fr-CA" altLang="zh-CN" sz="2800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Recommendation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Chat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Advanced search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Main Page Design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Basic: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Easy for user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Make more fun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Share the happyness</a:t>
            </a:r>
            <a:endParaRPr lang="fr-CA" altLang="zh-CN" sz="4000" i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Login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Use HTML5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More new features to be used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fighteriris\Desktop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714752"/>
            <a:ext cx="7572428" cy="2166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>
            <a:off x="2528888" y="214313"/>
            <a:ext cx="66151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smtClean="0">
                <a:solidFill>
                  <a:schemeClr val="bg1"/>
                </a:solidFill>
                <a:latin typeface="FFF Tusj" pitchFamily="18" charset="0"/>
              </a:rPr>
              <a:t>WebHome 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pic>
        <p:nvPicPr>
          <p:cNvPr id="8" name="Picture 2" descr="C:\Users\fighteriris\Desktop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643050"/>
            <a:ext cx="7429552" cy="4479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0057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Personal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4348" y="3071810"/>
            <a:ext cx="344805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1643050"/>
            <a:ext cx="44100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57224" y="1500174"/>
            <a:ext cx="350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Share the photos and blogs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Leave comments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Share with your friends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3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138</Template>
  <TotalTime>744</TotalTime>
  <Words>337</Words>
  <Application>Microsoft Office PowerPoint</Application>
  <PresentationFormat>全屏显示(4:3)</PresentationFormat>
  <Paragraphs>135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138</vt:lpstr>
      <vt:lpstr>幻灯片 1</vt:lpstr>
      <vt:lpstr>Introdution</vt:lpstr>
      <vt:lpstr>Introdution(Cont.）</vt:lpstr>
      <vt:lpstr>Functions</vt:lpstr>
      <vt:lpstr>Functions(Cont.)</vt:lpstr>
      <vt:lpstr>Main Page Design</vt:lpstr>
      <vt:lpstr>Login Page</vt:lpstr>
      <vt:lpstr>幻灯片 8</vt:lpstr>
      <vt:lpstr>Personal Page</vt:lpstr>
      <vt:lpstr>幻灯片 10</vt:lpstr>
      <vt:lpstr>幻灯片 11</vt:lpstr>
      <vt:lpstr>幻灯片 12</vt:lpstr>
      <vt:lpstr>Milestone</vt:lpstr>
      <vt:lpstr>Gannt Chart</vt:lpstr>
      <vt:lpstr>Work Division</vt:lpstr>
      <vt:lpstr>Risk Analysis</vt:lpstr>
      <vt:lpstr>Thank you!</vt:lpstr>
    </vt:vector>
  </TitlesOfParts>
  <Company>落雪梨花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User</dc:creator>
  <cp:lastModifiedBy>fighteriris</cp:lastModifiedBy>
  <cp:revision>82</cp:revision>
  <dcterms:created xsi:type="dcterms:W3CDTF">2009-09-06T07:38:29Z</dcterms:created>
  <dcterms:modified xsi:type="dcterms:W3CDTF">2013-03-25T14:41:06Z</dcterms:modified>
</cp:coreProperties>
</file>